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B75351-9210-42E3-B8E0-CF1B52EB8E6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0C072C-DCC0-434B-ADB9-8C86BEA0480F}">
      <dgm:prSet phldrT="[Текст]" custT="1"/>
      <dgm:spPr/>
      <dgm:t>
        <a:bodyPr/>
        <a:lstStyle/>
        <a:p>
          <a:r>
            <a:rPr lang="ru-RU" sz="2000" b="1" dirty="0" smtClean="0"/>
            <a:t>Направления межведомственного взаимодействия </a:t>
          </a:r>
          <a:endParaRPr lang="ru-RU" sz="2000" b="1" dirty="0"/>
        </a:p>
      </dgm:t>
    </dgm:pt>
    <dgm:pt modelId="{E6EAE0DC-9D75-4B82-8790-B29E54AC335C}" type="parTrans" cxnId="{D8926246-FE9C-4D64-9332-CFB6280AD8EF}">
      <dgm:prSet/>
      <dgm:spPr/>
      <dgm:t>
        <a:bodyPr/>
        <a:lstStyle/>
        <a:p>
          <a:endParaRPr lang="ru-RU"/>
        </a:p>
      </dgm:t>
    </dgm:pt>
    <dgm:pt modelId="{C272CA42-76AA-41A9-A50B-08FFBE38CD8C}" type="sibTrans" cxnId="{D8926246-FE9C-4D64-9332-CFB6280AD8EF}">
      <dgm:prSet/>
      <dgm:spPr/>
      <dgm:t>
        <a:bodyPr/>
        <a:lstStyle/>
        <a:p>
          <a:endParaRPr lang="ru-RU"/>
        </a:p>
      </dgm:t>
    </dgm:pt>
    <dgm:pt modelId="{33B8DB74-C997-40BB-BEE2-CBB7D9A83152}">
      <dgm:prSet phldrT="[Текст]" custT="1"/>
      <dgm:spPr/>
      <dgm:t>
        <a:bodyPr/>
        <a:lstStyle/>
        <a:p>
          <a:r>
            <a:rPr lang="ru-RU" sz="1400" b="1" i="0" dirty="0" smtClean="0">
              <a:solidFill>
                <a:schemeClr val="tx2"/>
              </a:solidFill>
            </a:rPr>
            <a:t>Раннее выявление врожденных и наследственных заболеваний у детей и направление информации о детях в заинтересованные государственные органы</a:t>
          </a:r>
          <a:endParaRPr lang="ru-RU" sz="1400" b="1" dirty="0">
            <a:solidFill>
              <a:schemeClr val="tx2"/>
            </a:solidFill>
          </a:endParaRPr>
        </a:p>
      </dgm:t>
    </dgm:pt>
    <dgm:pt modelId="{3587547A-B8C5-4D24-8712-52DBAEF2007A}" type="parTrans" cxnId="{3F8188C0-EBDC-44F5-85B8-65FAD36F8361}">
      <dgm:prSet/>
      <dgm:spPr/>
      <dgm:t>
        <a:bodyPr/>
        <a:lstStyle/>
        <a:p>
          <a:endParaRPr lang="ru-RU"/>
        </a:p>
      </dgm:t>
    </dgm:pt>
    <dgm:pt modelId="{F4DE11A7-B54C-4728-880F-04B0F4786D8C}" type="sibTrans" cxnId="{3F8188C0-EBDC-44F5-85B8-65FAD36F8361}">
      <dgm:prSet/>
      <dgm:spPr/>
      <dgm:t>
        <a:bodyPr/>
        <a:lstStyle/>
        <a:p>
          <a:endParaRPr lang="ru-RU"/>
        </a:p>
      </dgm:t>
    </dgm:pt>
    <dgm:pt modelId="{798C9986-5DAB-47E2-B9CD-83BC613FE543}">
      <dgm:prSet phldrT="[Текст]" custT="1"/>
      <dgm:spPr/>
      <dgm:t>
        <a:bodyPr/>
        <a:lstStyle/>
        <a:p>
          <a:r>
            <a:rPr lang="ru-RU" sz="1400" b="1" i="0" dirty="0" smtClean="0">
              <a:solidFill>
                <a:schemeClr val="tx2"/>
              </a:solidFill>
            </a:rPr>
            <a:t>Снижение уровня инвалидности среди детей</a:t>
          </a:r>
          <a:endParaRPr lang="ru-RU" sz="1400" b="1" dirty="0">
            <a:solidFill>
              <a:schemeClr val="tx2"/>
            </a:solidFill>
          </a:endParaRPr>
        </a:p>
      </dgm:t>
    </dgm:pt>
    <dgm:pt modelId="{B8B73DFD-7180-4333-B87C-C5B800DEBBBD}" type="parTrans" cxnId="{351763FA-A208-41F3-9324-39FED82FC490}">
      <dgm:prSet/>
      <dgm:spPr/>
      <dgm:t>
        <a:bodyPr/>
        <a:lstStyle/>
        <a:p>
          <a:endParaRPr lang="ru-RU"/>
        </a:p>
      </dgm:t>
    </dgm:pt>
    <dgm:pt modelId="{89F819C9-869A-4CCA-BD2C-955DE9CCFF80}" type="sibTrans" cxnId="{351763FA-A208-41F3-9324-39FED82FC490}">
      <dgm:prSet/>
      <dgm:spPr/>
      <dgm:t>
        <a:bodyPr/>
        <a:lstStyle/>
        <a:p>
          <a:endParaRPr lang="ru-RU"/>
        </a:p>
      </dgm:t>
    </dgm:pt>
    <dgm:pt modelId="{41577C4F-2176-4E26-A7EA-4CD4BEACCD93}">
      <dgm:prSet phldrT="[Текст]" custT="1"/>
      <dgm:spPr/>
      <dgm:t>
        <a:bodyPr/>
        <a:lstStyle/>
        <a:p>
          <a:r>
            <a:rPr lang="ru-RU" sz="1800" b="1" dirty="0" smtClean="0"/>
            <a:t>Целевая группа взаимодействия – дети с ограниченными возможностями</a:t>
          </a:r>
          <a:endParaRPr lang="ru-RU" sz="1800" b="1" dirty="0"/>
        </a:p>
      </dgm:t>
    </dgm:pt>
    <dgm:pt modelId="{31383BC8-80FA-4473-B894-A882F15A95E2}" type="parTrans" cxnId="{16D89B61-5296-4962-802C-AB42C746B5C2}">
      <dgm:prSet/>
      <dgm:spPr/>
      <dgm:t>
        <a:bodyPr/>
        <a:lstStyle/>
        <a:p>
          <a:endParaRPr lang="ru-RU"/>
        </a:p>
      </dgm:t>
    </dgm:pt>
    <dgm:pt modelId="{419182DF-1AA1-4D68-81A6-0252F05933EB}" type="sibTrans" cxnId="{16D89B61-5296-4962-802C-AB42C746B5C2}">
      <dgm:prSet/>
      <dgm:spPr/>
      <dgm:t>
        <a:bodyPr/>
        <a:lstStyle/>
        <a:p>
          <a:endParaRPr lang="ru-RU"/>
        </a:p>
      </dgm:t>
    </dgm:pt>
    <dgm:pt modelId="{00834914-2319-4311-9647-F4F804004AC7}">
      <dgm:prSet phldrT="[Текст]" custT="1"/>
      <dgm:spPr/>
      <dgm:t>
        <a:bodyPr/>
        <a:lstStyle/>
        <a:p>
          <a:r>
            <a:rPr lang="ru-RU" sz="1400" b="1" i="0" dirty="0" smtClean="0">
              <a:solidFill>
                <a:schemeClr val="tx2"/>
              </a:solidFill>
            </a:rPr>
            <a:t>Компенсация или восстановление физических, психических и иных способностей детей с ограниченными возможностями, реализация их социальных прав, содействие наиболее полной их социальной адаптации.</a:t>
          </a:r>
          <a:endParaRPr lang="ru-RU" sz="1400" b="1" dirty="0">
            <a:solidFill>
              <a:schemeClr val="tx2"/>
            </a:solidFill>
          </a:endParaRPr>
        </a:p>
      </dgm:t>
    </dgm:pt>
    <dgm:pt modelId="{D4845517-C8E0-4CF9-918D-7011ECA1B570}" type="parTrans" cxnId="{BD62C62B-7C89-4B80-A217-9D9B358002E8}">
      <dgm:prSet/>
      <dgm:spPr/>
      <dgm:t>
        <a:bodyPr/>
        <a:lstStyle/>
        <a:p>
          <a:endParaRPr lang="ru-RU"/>
        </a:p>
      </dgm:t>
    </dgm:pt>
    <dgm:pt modelId="{B620EE5C-8236-450F-984F-D56483BC1EE8}" type="sibTrans" cxnId="{BD62C62B-7C89-4B80-A217-9D9B358002E8}">
      <dgm:prSet/>
      <dgm:spPr/>
      <dgm:t>
        <a:bodyPr/>
        <a:lstStyle/>
        <a:p>
          <a:endParaRPr lang="ru-RU"/>
        </a:p>
      </dgm:t>
    </dgm:pt>
    <dgm:pt modelId="{9F1DDB67-6F6B-42BC-A25E-82AEBC47F17A}">
      <dgm:prSet phldrT="[Текст]" custT="1"/>
      <dgm:spPr/>
      <dgm:t>
        <a:bodyPr/>
        <a:lstStyle/>
        <a:p>
          <a:r>
            <a:rPr lang="ru-RU" sz="1400" b="1" i="0" dirty="0" smtClean="0">
              <a:solidFill>
                <a:schemeClr val="tx2"/>
              </a:solidFill>
            </a:rPr>
            <a:t>Комплексное предоставление медицинских, социальных и образовательных услуг</a:t>
          </a:r>
          <a:endParaRPr lang="ru-RU" sz="1400" b="1" dirty="0">
            <a:solidFill>
              <a:schemeClr val="tx2"/>
            </a:solidFill>
          </a:endParaRPr>
        </a:p>
      </dgm:t>
    </dgm:pt>
    <dgm:pt modelId="{DF8825FD-ED75-43CA-80AC-1C1E45C49343}" type="parTrans" cxnId="{DFBCDAC5-87C1-4E57-8DF5-F9DCC6CF6657}">
      <dgm:prSet/>
      <dgm:spPr/>
      <dgm:t>
        <a:bodyPr/>
        <a:lstStyle/>
        <a:p>
          <a:endParaRPr lang="ru-RU"/>
        </a:p>
      </dgm:t>
    </dgm:pt>
    <dgm:pt modelId="{89F4031C-3190-49E1-AB1B-F0D00468934D}" type="sibTrans" cxnId="{DFBCDAC5-87C1-4E57-8DF5-F9DCC6CF6657}">
      <dgm:prSet/>
      <dgm:spPr/>
      <dgm:t>
        <a:bodyPr/>
        <a:lstStyle/>
        <a:p>
          <a:endParaRPr lang="ru-RU"/>
        </a:p>
      </dgm:t>
    </dgm:pt>
    <dgm:pt modelId="{29FB99AD-17BF-41C4-88D8-6BA536B66718}" type="pres">
      <dgm:prSet presAssocID="{32B75351-9210-42E3-B8E0-CF1B52EB8E6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93FDEA3-820D-4B4C-9924-AAA18BF5256A}" type="pres">
      <dgm:prSet presAssocID="{C50C072C-DCC0-434B-ADB9-8C86BEA0480F}" presName="root" presStyleCnt="0"/>
      <dgm:spPr/>
    </dgm:pt>
    <dgm:pt modelId="{A9FB2EED-BE23-409D-B3BA-EEA7F64121B7}" type="pres">
      <dgm:prSet presAssocID="{C50C072C-DCC0-434B-ADB9-8C86BEA0480F}" presName="rootComposite" presStyleCnt="0"/>
      <dgm:spPr/>
    </dgm:pt>
    <dgm:pt modelId="{DF789736-83FA-41B8-93CE-A677DF4FDE2E}" type="pres">
      <dgm:prSet presAssocID="{C50C072C-DCC0-434B-ADB9-8C86BEA0480F}" presName="rootText" presStyleLbl="node1" presStyleIdx="0" presStyleCnt="2"/>
      <dgm:spPr/>
      <dgm:t>
        <a:bodyPr/>
        <a:lstStyle/>
        <a:p>
          <a:endParaRPr lang="ru-RU"/>
        </a:p>
      </dgm:t>
    </dgm:pt>
    <dgm:pt modelId="{C76123B6-F83D-45DF-8811-710AEEB5E546}" type="pres">
      <dgm:prSet presAssocID="{C50C072C-DCC0-434B-ADB9-8C86BEA0480F}" presName="rootConnector" presStyleLbl="node1" presStyleIdx="0" presStyleCnt="2"/>
      <dgm:spPr/>
      <dgm:t>
        <a:bodyPr/>
        <a:lstStyle/>
        <a:p>
          <a:endParaRPr lang="ru-RU"/>
        </a:p>
      </dgm:t>
    </dgm:pt>
    <dgm:pt modelId="{0EF63567-E238-4034-900C-C5E7A3651663}" type="pres">
      <dgm:prSet presAssocID="{C50C072C-DCC0-434B-ADB9-8C86BEA0480F}" presName="childShape" presStyleCnt="0"/>
      <dgm:spPr/>
    </dgm:pt>
    <dgm:pt modelId="{3F5F4DD1-0349-46E6-B94D-C093ED3E5A43}" type="pres">
      <dgm:prSet presAssocID="{3587547A-B8C5-4D24-8712-52DBAEF2007A}" presName="Name13" presStyleLbl="parChTrans1D2" presStyleIdx="0" presStyleCnt="4"/>
      <dgm:spPr/>
      <dgm:t>
        <a:bodyPr/>
        <a:lstStyle/>
        <a:p>
          <a:endParaRPr lang="ru-RU"/>
        </a:p>
      </dgm:t>
    </dgm:pt>
    <dgm:pt modelId="{96D2266C-B27A-40FE-AC74-CC69CACFE429}" type="pres">
      <dgm:prSet presAssocID="{33B8DB74-C997-40BB-BEE2-CBB7D9A83152}" presName="childText" presStyleLbl="bgAcc1" presStyleIdx="0" presStyleCnt="4" custScaleX="162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FCF83-9BBE-460A-985C-99D8DAFC3D1D}" type="pres">
      <dgm:prSet presAssocID="{B8B73DFD-7180-4333-B87C-C5B800DEBBBD}" presName="Name13" presStyleLbl="parChTrans1D2" presStyleIdx="1" presStyleCnt="4"/>
      <dgm:spPr/>
      <dgm:t>
        <a:bodyPr/>
        <a:lstStyle/>
        <a:p>
          <a:endParaRPr lang="ru-RU"/>
        </a:p>
      </dgm:t>
    </dgm:pt>
    <dgm:pt modelId="{411C0972-4C08-4737-A60C-FA8600B264DF}" type="pres">
      <dgm:prSet presAssocID="{798C9986-5DAB-47E2-B9CD-83BC613FE543}" presName="childText" presStyleLbl="bgAcc1" presStyleIdx="1" presStyleCnt="4" custScaleX="164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7C8AE-5CFA-4FF6-ABCA-56FFD3BDBD48}" type="pres">
      <dgm:prSet presAssocID="{41577C4F-2176-4E26-A7EA-4CD4BEACCD93}" presName="root" presStyleCnt="0"/>
      <dgm:spPr/>
    </dgm:pt>
    <dgm:pt modelId="{F4800B53-F22E-4D58-B8B1-6934B2D1EC63}" type="pres">
      <dgm:prSet presAssocID="{41577C4F-2176-4E26-A7EA-4CD4BEACCD93}" presName="rootComposite" presStyleCnt="0"/>
      <dgm:spPr/>
    </dgm:pt>
    <dgm:pt modelId="{5A1022FC-9641-4176-A63D-AB7388E236F1}" type="pres">
      <dgm:prSet presAssocID="{41577C4F-2176-4E26-A7EA-4CD4BEACCD93}" presName="rootText" presStyleLbl="node1" presStyleIdx="1" presStyleCnt="2"/>
      <dgm:spPr/>
      <dgm:t>
        <a:bodyPr/>
        <a:lstStyle/>
        <a:p>
          <a:endParaRPr lang="ru-RU"/>
        </a:p>
      </dgm:t>
    </dgm:pt>
    <dgm:pt modelId="{2A9BAC12-2599-417B-9DB1-31AB6021EFBB}" type="pres">
      <dgm:prSet presAssocID="{41577C4F-2176-4E26-A7EA-4CD4BEACCD93}" presName="rootConnector" presStyleLbl="node1" presStyleIdx="1" presStyleCnt="2"/>
      <dgm:spPr/>
      <dgm:t>
        <a:bodyPr/>
        <a:lstStyle/>
        <a:p>
          <a:endParaRPr lang="ru-RU"/>
        </a:p>
      </dgm:t>
    </dgm:pt>
    <dgm:pt modelId="{029B17ED-7B86-4129-B06C-87DB18AA3669}" type="pres">
      <dgm:prSet presAssocID="{41577C4F-2176-4E26-A7EA-4CD4BEACCD93}" presName="childShape" presStyleCnt="0"/>
      <dgm:spPr/>
    </dgm:pt>
    <dgm:pt modelId="{003F41B0-E0AE-4219-9284-55E483511A82}" type="pres">
      <dgm:prSet presAssocID="{D4845517-C8E0-4CF9-918D-7011ECA1B570}" presName="Name13" presStyleLbl="parChTrans1D2" presStyleIdx="2" presStyleCnt="4"/>
      <dgm:spPr/>
      <dgm:t>
        <a:bodyPr/>
        <a:lstStyle/>
        <a:p>
          <a:endParaRPr lang="ru-RU"/>
        </a:p>
      </dgm:t>
    </dgm:pt>
    <dgm:pt modelId="{D460FCEA-CF5C-4D7E-807D-3C0B40B4E923}" type="pres">
      <dgm:prSet presAssocID="{00834914-2319-4311-9647-F4F804004AC7}" presName="childText" presStyleLbl="bgAcc1" presStyleIdx="2" presStyleCnt="4" custScaleX="160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0FA88-CF0C-449F-AFCD-AAC865FFAEA5}" type="pres">
      <dgm:prSet presAssocID="{DF8825FD-ED75-43CA-80AC-1C1E45C49343}" presName="Name13" presStyleLbl="parChTrans1D2" presStyleIdx="3" presStyleCnt="4"/>
      <dgm:spPr/>
      <dgm:t>
        <a:bodyPr/>
        <a:lstStyle/>
        <a:p>
          <a:endParaRPr lang="ru-RU"/>
        </a:p>
      </dgm:t>
    </dgm:pt>
    <dgm:pt modelId="{FDE128E2-3E71-4D31-89DB-2D9443DFFC63}" type="pres">
      <dgm:prSet presAssocID="{9F1DDB67-6F6B-42BC-A25E-82AEBC47F17A}" presName="childText" presStyleLbl="bgAcc1" presStyleIdx="3" presStyleCnt="4" custScaleX="167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926246-FE9C-4D64-9332-CFB6280AD8EF}" srcId="{32B75351-9210-42E3-B8E0-CF1B52EB8E66}" destId="{C50C072C-DCC0-434B-ADB9-8C86BEA0480F}" srcOrd="0" destOrd="0" parTransId="{E6EAE0DC-9D75-4B82-8790-B29E54AC335C}" sibTransId="{C272CA42-76AA-41A9-A50B-08FFBE38CD8C}"/>
    <dgm:cxn modelId="{C1026F70-FF09-453C-B05C-984468659DC0}" type="presOf" srcId="{41577C4F-2176-4E26-A7EA-4CD4BEACCD93}" destId="{2A9BAC12-2599-417B-9DB1-31AB6021EFBB}" srcOrd="1" destOrd="0" presId="urn:microsoft.com/office/officeart/2005/8/layout/hierarchy3"/>
    <dgm:cxn modelId="{351763FA-A208-41F3-9324-39FED82FC490}" srcId="{C50C072C-DCC0-434B-ADB9-8C86BEA0480F}" destId="{798C9986-5DAB-47E2-B9CD-83BC613FE543}" srcOrd="1" destOrd="0" parTransId="{B8B73DFD-7180-4333-B87C-C5B800DEBBBD}" sibTransId="{89F819C9-869A-4CCA-BD2C-955DE9CCFF80}"/>
    <dgm:cxn modelId="{A69266B0-0882-4EF5-8BFC-4142599A04B0}" type="presOf" srcId="{798C9986-5DAB-47E2-B9CD-83BC613FE543}" destId="{411C0972-4C08-4737-A60C-FA8600B264DF}" srcOrd="0" destOrd="0" presId="urn:microsoft.com/office/officeart/2005/8/layout/hierarchy3"/>
    <dgm:cxn modelId="{3F8188C0-EBDC-44F5-85B8-65FAD36F8361}" srcId="{C50C072C-DCC0-434B-ADB9-8C86BEA0480F}" destId="{33B8DB74-C997-40BB-BEE2-CBB7D9A83152}" srcOrd="0" destOrd="0" parTransId="{3587547A-B8C5-4D24-8712-52DBAEF2007A}" sibTransId="{F4DE11A7-B54C-4728-880F-04B0F4786D8C}"/>
    <dgm:cxn modelId="{BD62C62B-7C89-4B80-A217-9D9B358002E8}" srcId="{41577C4F-2176-4E26-A7EA-4CD4BEACCD93}" destId="{00834914-2319-4311-9647-F4F804004AC7}" srcOrd="0" destOrd="0" parTransId="{D4845517-C8E0-4CF9-918D-7011ECA1B570}" sibTransId="{B620EE5C-8236-450F-984F-D56483BC1EE8}"/>
    <dgm:cxn modelId="{DFB07280-9DC3-4BD8-B81D-AAD36F611BB7}" type="presOf" srcId="{9F1DDB67-6F6B-42BC-A25E-82AEBC47F17A}" destId="{FDE128E2-3E71-4D31-89DB-2D9443DFFC63}" srcOrd="0" destOrd="0" presId="urn:microsoft.com/office/officeart/2005/8/layout/hierarchy3"/>
    <dgm:cxn modelId="{ACEF6FA8-FA92-4DE0-B12B-C00940B0ED65}" type="presOf" srcId="{DF8825FD-ED75-43CA-80AC-1C1E45C49343}" destId="{07D0FA88-CF0C-449F-AFCD-AAC865FFAEA5}" srcOrd="0" destOrd="0" presId="urn:microsoft.com/office/officeart/2005/8/layout/hierarchy3"/>
    <dgm:cxn modelId="{2FF08EA0-DB99-42A2-AC36-F8B6180CC151}" type="presOf" srcId="{32B75351-9210-42E3-B8E0-CF1B52EB8E66}" destId="{29FB99AD-17BF-41C4-88D8-6BA536B66718}" srcOrd="0" destOrd="0" presId="urn:microsoft.com/office/officeart/2005/8/layout/hierarchy3"/>
    <dgm:cxn modelId="{F9B4F044-8BBB-44CE-A667-05CBFCE772B7}" type="presOf" srcId="{C50C072C-DCC0-434B-ADB9-8C86BEA0480F}" destId="{DF789736-83FA-41B8-93CE-A677DF4FDE2E}" srcOrd="0" destOrd="0" presId="urn:microsoft.com/office/officeart/2005/8/layout/hierarchy3"/>
    <dgm:cxn modelId="{DFBCDAC5-87C1-4E57-8DF5-F9DCC6CF6657}" srcId="{41577C4F-2176-4E26-A7EA-4CD4BEACCD93}" destId="{9F1DDB67-6F6B-42BC-A25E-82AEBC47F17A}" srcOrd="1" destOrd="0" parTransId="{DF8825FD-ED75-43CA-80AC-1C1E45C49343}" sibTransId="{89F4031C-3190-49E1-AB1B-F0D00468934D}"/>
    <dgm:cxn modelId="{751FC934-F3D7-4923-B2DC-D4FE67AD94DC}" type="presOf" srcId="{D4845517-C8E0-4CF9-918D-7011ECA1B570}" destId="{003F41B0-E0AE-4219-9284-55E483511A82}" srcOrd="0" destOrd="0" presId="urn:microsoft.com/office/officeart/2005/8/layout/hierarchy3"/>
    <dgm:cxn modelId="{16D89B61-5296-4962-802C-AB42C746B5C2}" srcId="{32B75351-9210-42E3-B8E0-CF1B52EB8E66}" destId="{41577C4F-2176-4E26-A7EA-4CD4BEACCD93}" srcOrd="1" destOrd="0" parTransId="{31383BC8-80FA-4473-B894-A882F15A95E2}" sibTransId="{419182DF-1AA1-4D68-81A6-0252F05933EB}"/>
    <dgm:cxn modelId="{2FD582D0-253A-4A26-AD97-01E8C0C2FAAA}" type="presOf" srcId="{33B8DB74-C997-40BB-BEE2-CBB7D9A83152}" destId="{96D2266C-B27A-40FE-AC74-CC69CACFE429}" srcOrd="0" destOrd="0" presId="urn:microsoft.com/office/officeart/2005/8/layout/hierarchy3"/>
    <dgm:cxn modelId="{DD1532A5-56E6-4B41-9518-FD24C043279E}" type="presOf" srcId="{3587547A-B8C5-4D24-8712-52DBAEF2007A}" destId="{3F5F4DD1-0349-46E6-B94D-C093ED3E5A43}" srcOrd="0" destOrd="0" presId="urn:microsoft.com/office/officeart/2005/8/layout/hierarchy3"/>
    <dgm:cxn modelId="{6C3FD9FA-DF22-4468-A2B5-A157675A4EE0}" type="presOf" srcId="{B8B73DFD-7180-4333-B87C-C5B800DEBBBD}" destId="{4BEFCF83-9BBE-460A-985C-99D8DAFC3D1D}" srcOrd="0" destOrd="0" presId="urn:microsoft.com/office/officeart/2005/8/layout/hierarchy3"/>
    <dgm:cxn modelId="{6FED34C9-87DE-4A87-BF28-56B66A69D419}" type="presOf" srcId="{00834914-2319-4311-9647-F4F804004AC7}" destId="{D460FCEA-CF5C-4D7E-807D-3C0B40B4E923}" srcOrd="0" destOrd="0" presId="urn:microsoft.com/office/officeart/2005/8/layout/hierarchy3"/>
    <dgm:cxn modelId="{E8270A9E-75F2-4FFA-8170-B7F75E14F1C4}" type="presOf" srcId="{C50C072C-DCC0-434B-ADB9-8C86BEA0480F}" destId="{C76123B6-F83D-45DF-8811-710AEEB5E546}" srcOrd="1" destOrd="0" presId="urn:microsoft.com/office/officeart/2005/8/layout/hierarchy3"/>
    <dgm:cxn modelId="{FD9DDA2F-61BD-465E-8F2C-0AA4804F60DE}" type="presOf" srcId="{41577C4F-2176-4E26-A7EA-4CD4BEACCD93}" destId="{5A1022FC-9641-4176-A63D-AB7388E236F1}" srcOrd="0" destOrd="0" presId="urn:microsoft.com/office/officeart/2005/8/layout/hierarchy3"/>
    <dgm:cxn modelId="{5DAE4552-ED6A-4824-8245-1A3EC95CB1D9}" type="presParOf" srcId="{29FB99AD-17BF-41C4-88D8-6BA536B66718}" destId="{993FDEA3-820D-4B4C-9924-AAA18BF5256A}" srcOrd="0" destOrd="0" presId="urn:microsoft.com/office/officeart/2005/8/layout/hierarchy3"/>
    <dgm:cxn modelId="{2274A200-DA8B-425A-9970-641FC962D551}" type="presParOf" srcId="{993FDEA3-820D-4B4C-9924-AAA18BF5256A}" destId="{A9FB2EED-BE23-409D-B3BA-EEA7F64121B7}" srcOrd="0" destOrd="0" presId="urn:microsoft.com/office/officeart/2005/8/layout/hierarchy3"/>
    <dgm:cxn modelId="{75C33A6F-1E86-4871-96DE-5FE6D85AC715}" type="presParOf" srcId="{A9FB2EED-BE23-409D-B3BA-EEA7F64121B7}" destId="{DF789736-83FA-41B8-93CE-A677DF4FDE2E}" srcOrd="0" destOrd="0" presId="urn:microsoft.com/office/officeart/2005/8/layout/hierarchy3"/>
    <dgm:cxn modelId="{403207A4-C10F-4C1A-85A2-D1B36CA13B43}" type="presParOf" srcId="{A9FB2EED-BE23-409D-B3BA-EEA7F64121B7}" destId="{C76123B6-F83D-45DF-8811-710AEEB5E546}" srcOrd="1" destOrd="0" presId="urn:microsoft.com/office/officeart/2005/8/layout/hierarchy3"/>
    <dgm:cxn modelId="{8B6435DF-3150-4BEE-989A-BEC845D660BA}" type="presParOf" srcId="{993FDEA3-820D-4B4C-9924-AAA18BF5256A}" destId="{0EF63567-E238-4034-900C-C5E7A3651663}" srcOrd="1" destOrd="0" presId="urn:microsoft.com/office/officeart/2005/8/layout/hierarchy3"/>
    <dgm:cxn modelId="{65CEB18C-AE6B-400F-9F43-898BC3AAD93E}" type="presParOf" srcId="{0EF63567-E238-4034-900C-C5E7A3651663}" destId="{3F5F4DD1-0349-46E6-B94D-C093ED3E5A43}" srcOrd="0" destOrd="0" presId="urn:microsoft.com/office/officeart/2005/8/layout/hierarchy3"/>
    <dgm:cxn modelId="{1F95A8C1-B509-4ADC-B4E0-CCC3852E2E86}" type="presParOf" srcId="{0EF63567-E238-4034-900C-C5E7A3651663}" destId="{96D2266C-B27A-40FE-AC74-CC69CACFE429}" srcOrd="1" destOrd="0" presId="urn:microsoft.com/office/officeart/2005/8/layout/hierarchy3"/>
    <dgm:cxn modelId="{1E207EF9-526A-4DA7-9E5C-EA0415FBB5C2}" type="presParOf" srcId="{0EF63567-E238-4034-900C-C5E7A3651663}" destId="{4BEFCF83-9BBE-460A-985C-99D8DAFC3D1D}" srcOrd="2" destOrd="0" presId="urn:microsoft.com/office/officeart/2005/8/layout/hierarchy3"/>
    <dgm:cxn modelId="{19A767BC-1672-42E9-A0BC-5638A077F1DA}" type="presParOf" srcId="{0EF63567-E238-4034-900C-C5E7A3651663}" destId="{411C0972-4C08-4737-A60C-FA8600B264DF}" srcOrd="3" destOrd="0" presId="urn:microsoft.com/office/officeart/2005/8/layout/hierarchy3"/>
    <dgm:cxn modelId="{F3943CA8-07E4-4BCE-8FE7-B79D32F28181}" type="presParOf" srcId="{29FB99AD-17BF-41C4-88D8-6BA536B66718}" destId="{4217C8AE-5CFA-4FF6-ABCA-56FFD3BDBD48}" srcOrd="1" destOrd="0" presId="urn:microsoft.com/office/officeart/2005/8/layout/hierarchy3"/>
    <dgm:cxn modelId="{D3D32B47-BFC2-409E-A986-8C47060E63D7}" type="presParOf" srcId="{4217C8AE-5CFA-4FF6-ABCA-56FFD3BDBD48}" destId="{F4800B53-F22E-4D58-B8B1-6934B2D1EC63}" srcOrd="0" destOrd="0" presId="urn:microsoft.com/office/officeart/2005/8/layout/hierarchy3"/>
    <dgm:cxn modelId="{201F7B66-326A-43E1-AA46-1C0511955178}" type="presParOf" srcId="{F4800B53-F22E-4D58-B8B1-6934B2D1EC63}" destId="{5A1022FC-9641-4176-A63D-AB7388E236F1}" srcOrd="0" destOrd="0" presId="urn:microsoft.com/office/officeart/2005/8/layout/hierarchy3"/>
    <dgm:cxn modelId="{18E13374-8353-4B41-82B0-78133CF5BCCD}" type="presParOf" srcId="{F4800B53-F22E-4D58-B8B1-6934B2D1EC63}" destId="{2A9BAC12-2599-417B-9DB1-31AB6021EFBB}" srcOrd="1" destOrd="0" presId="urn:microsoft.com/office/officeart/2005/8/layout/hierarchy3"/>
    <dgm:cxn modelId="{82AE40F8-45A4-4951-8E60-E0C9623F23E2}" type="presParOf" srcId="{4217C8AE-5CFA-4FF6-ABCA-56FFD3BDBD48}" destId="{029B17ED-7B86-4129-B06C-87DB18AA3669}" srcOrd="1" destOrd="0" presId="urn:microsoft.com/office/officeart/2005/8/layout/hierarchy3"/>
    <dgm:cxn modelId="{133331D5-DB30-4D43-8E24-41CF8EDBF43D}" type="presParOf" srcId="{029B17ED-7B86-4129-B06C-87DB18AA3669}" destId="{003F41B0-E0AE-4219-9284-55E483511A82}" srcOrd="0" destOrd="0" presId="urn:microsoft.com/office/officeart/2005/8/layout/hierarchy3"/>
    <dgm:cxn modelId="{82AD0FD7-A9FD-4A72-A426-598E1BE1AB99}" type="presParOf" srcId="{029B17ED-7B86-4129-B06C-87DB18AA3669}" destId="{D460FCEA-CF5C-4D7E-807D-3C0B40B4E923}" srcOrd="1" destOrd="0" presId="urn:microsoft.com/office/officeart/2005/8/layout/hierarchy3"/>
    <dgm:cxn modelId="{27E4284D-C177-4317-9CC7-4ED4B9BFE382}" type="presParOf" srcId="{029B17ED-7B86-4129-B06C-87DB18AA3669}" destId="{07D0FA88-CF0C-449F-AFCD-AAC865FFAEA5}" srcOrd="2" destOrd="0" presId="urn:microsoft.com/office/officeart/2005/8/layout/hierarchy3"/>
    <dgm:cxn modelId="{442A3A1F-F65E-4B49-B7CB-9B077011FE06}" type="presParOf" srcId="{029B17ED-7B86-4129-B06C-87DB18AA3669}" destId="{FDE128E2-3E71-4D31-89DB-2D9443DFFC63}" srcOrd="3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47520A-7894-4508-8A9C-590A2FD5D0A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586D05-F3C8-4881-94AC-1525D5C5114B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200" b="1" dirty="0" smtClean="0"/>
            <a:t>Руководитель областной ПМПК, ответственной за предоставление статистических сведений по области, направляет письмо в управление здравоохранения с целью организации передачи информации по результатам скрининга. В письме указываются сведения о всех ПМПК, функционирующих в области. Обратная связь: происходит сбор данных ответственных лиц за оформление результатов скрининга в ПМСП области и направление их в соответствующую ПМПК.</a:t>
          </a:r>
          <a:endParaRPr lang="ru-RU" sz="1200" b="1" dirty="0"/>
        </a:p>
      </dgm:t>
    </dgm:pt>
    <dgm:pt modelId="{13121BED-50AF-4CD9-B980-7C505C531BA5}" type="parTrans" cxnId="{90D8217E-EF09-4F02-BFF5-6CCD94424763}">
      <dgm:prSet/>
      <dgm:spPr/>
      <dgm:t>
        <a:bodyPr/>
        <a:lstStyle/>
        <a:p>
          <a:endParaRPr lang="ru-RU"/>
        </a:p>
      </dgm:t>
    </dgm:pt>
    <dgm:pt modelId="{646F0B30-C543-47C3-AEEF-0B62AB01ACA9}" type="sibTrans" cxnId="{90D8217E-EF09-4F02-BFF5-6CCD94424763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DF0FD135-21EA-4E82-BE19-6BB2701D614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Статистик ПМПК,  используя данные ответственных лиц за скрининг, налаживает процесс передачи информации, ежемесячно отслеживает поступление результатов скрининга, ведет мониторинг.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29CEE4CB-9715-4E27-A507-07BC9263C5B8}" type="parTrans" cxnId="{86F20EDA-7C8C-48B5-8B38-72E91C88CA30}">
      <dgm:prSet/>
      <dgm:spPr/>
      <dgm:t>
        <a:bodyPr/>
        <a:lstStyle/>
        <a:p>
          <a:endParaRPr lang="ru-RU"/>
        </a:p>
      </dgm:t>
    </dgm:pt>
    <dgm:pt modelId="{5050680E-9603-41C8-947B-BAE902241CE2}" type="sibTrans" cxnId="{86F20EDA-7C8C-48B5-8B38-72E91C88CA30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49752839-5A82-4DE9-A897-C52DA75EA7D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Статистик ПМПК совместно с регистратором ПМПК на второй  неделе месяца осуществляют рассылку родителям о возможности пройти обследование и консультирование в ПМПК.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Рекомендуется организовать обследование детей раннего возраста «группы риска» без длительного ожидания.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01E11034-4773-4C40-8AAC-7774270C4F84}" type="parTrans" cxnId="{6BCA6D12-8611-41E4-94DC-2843B3077E22}">
      <dgm:prSet/>
      <dgm:spPr/>
      <dgm:t>
        <a:bodyPr/>
        <a:lstStyle/>
        <a:p>
          <a:endParaRPr lang="ru-RU"/>
        </a:p>
      </dgm:t>
    </dgm:pt>
    <dgm:pt modelId="{98CD01F7-A36F-4C3F-B292-4502E39B77FD}" type="sibTrans" cxnId="{6BCA6D12-8611-41E4-94DC-2843B3077E22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53C3231A-7433-4734-9A9C-C5272CAF5394}">
      <dgm:prSet custT="1"/>
      <dgm:spPr/>
      <dgm:t>
        <a:bodyPr/>
        <a:lstStyle/>
        <a:p>
          <a:r>
            <a:rPr lang="ru-RU" sz="1400" b="1" dirty="0" smtClean="0"/>
            <a:t>Раз в квартал статистик ПМПК предоставляет  сведения о детях, прошедших  обследование и консультирование в ПМПК, организациям здравоохранения (ПМСП). </a:t>
          </a:r>
          <a:endParaRPr lang="ru-RU" sz="1400" b="1" dirty="0"/>
        </a:p>
      </dgm:t>
    </dgm:pt>
    <dgm:pt modelId="{6819C96B-31FF-44EA-8967-BB371534E5A6}" type="parTrans" cxnId="{8E83B093-AB4C-488F-A9ED-24B42FE57071}">
      <dgm:prSet/>
      <dgm:spPr/>
      <dgm:t>
        <a:bodyPr/>
        <a:lstStyle/>
        <a:p>
          <a:endParaRPr lang="ru-RU"/>
        </a:p>
      </dgm:t>
    </dgm:pt>
    <dgm:pt modelId="{A4005731-911C-4BF6-8F15-1ECF05708891}" type="sibTrans" cxnId="{8E83B093-AB4C-488F-A9ED-24B42FE57071}">
      <dgm:prSet/>
      <dgm:spPr/>
      <dgm:t>
        <a:bodyPr/>
        <a:lstStyle/>
        <a:p>
          <a:endParaRPr lang="ru-RU"/>
        </a:p>
      </dgm:t>
    </dgm:pt>
    <dgm:pt modelId="{45A478D0-3C9D-4147-932D-52CFEBAECC6C}" type="pres">
      <dgm:prSet presAssocID="{6447520A-7894-4508-8A9C-590A2FD5D0A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3175ED-B204-4317-B249-BC000A303204}" type="pres">
      <dgm:prSet presAssocID="{6447520A-7894-4508-8A9C-590A2FD5D0A2}" presName="dummyMaxCanvas" presStyleCnt="0">
        <dgm:presLayoutVars/>
      </dgm:prSet>
      <dgm:spPr/>
    </dgm:pt>
    <dgm:pt modelId="{9D733508-2391-49FA-8025-3952B3B1A20D}" type="pres">
      <dgm:prSet presAssocID="{6447520A-7894-4508-8A9C-590A2FD5D0A2}" presName="FourNodes_1" presStyleLbl="node1" presStyleIdx="0" presStyleCnt="4" custScaleY="115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54DEE-33E2-4AC6-B7D1-A744C3B11F26}" type="pres">
      <dgm:prSet presAssocID="{6447520A-7894-4508-8A9C-590A2FD5D0A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C7F51-E06B-45E9-9889-A08AB408F04E}" type="pres">
      <dgm:prSet presAssocID="{6447520A-7894-4508-8A9C-590A2FD5D0A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FE5F3-4B6E-4E1D-B966-495B76741F05}" type="pres">
      <dgm:prSet presAssocID="{6447520A-7894-4508-8A9C-590A2FD5D0A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84BD2-250D-48B2-82AF-ECC051C00309}" type="pres">
      <dgm:prSet presAssocID="{6447520A-7894-4508-8A9C-590A2FD5D0A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A933B-C1B0-4175-A189-E2C7DD3200CC}" type="pres">
      <dgm:prSet presAssocID="{6447520A-7894-4508-8A9C-590A2FD5D0A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1ADA0-FA46-4B6D-8CCA-CE9864C1BABD}" type="pres">
      <dgm:prSet presAssocID="{6447520A-7894-4508-8A9C-590A2FD5D0A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20F7A-8EEE-47A8-82DE-4A95ED384D15}" type="pres">
      <dgm:prSet presAssocID="{6447520A-7894-4508-8A9C-590A2FD5D0A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EC453-87AA-4B8E-A68E-DA7BB7E1F4D4}" type="pres">
      <dgm:prSet presAssocID="{6447520A-7894-4508-8A9C-590A2FD5D0A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BD08B-EA6B-4942-BC3B-AB13420528D2}" type="pres">
      <dgm:prSet presAssocID="{6447520A-7894-4508-8A9C-590A2FD5D0A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90526-9221-4EC7-92B5-48115BE65856}" type="pres">
      <dgm:prSet presAssocID="{6447520A-7894-4508-8A9C-590A2FD5D0A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D8217E-EF09-4F02-BFF5-6CCD94424763}" srcId="{6447520A-7894-4508-8A9C-590A2FD5D0A2}" destId="{7E586D05-F3C8-4881-94AC-1525D5C5114B}" srcOrd="0" destOrd="0" parTransId="{13121BED-50AF-4CD9-B980-7C505C531BA5}" sibTransId="{646F0B30-C543-47C3-AEEF-0B62AB01ACA9}"/>
    <dgm:cxn modelId="{86F20EDA-7C8C-48B5-8B38-72E91C88CA30}" srcId="{6447520A-7894-4508-8A9C-590A2FD5D0A2}" destId="{DF0FD135-21EA-4E82-BE19-6BB2701D6146}" srcOrd="1" destOrd="0" parTransId="{29CEE4CB-9715-4E27-A507-07BC9263C5B8}" sibTransId="{5050680E-9603-41C8-947B-BAE902241CE2}"/>
    <dgm:cxn modelId="{8E83B093-AB4C-488F-A9ED-24B42FE57071}" srcId="{6447520A-7894-4508-8A9C-590A2FD5D0A2}" destId="{53C3231A-7433-4734-9A9C-C5272CAF5394}" srcOrd="3" destOrd="0" parTransId="{6819C96B-31FF-44EA-8967-BB371534E5A6}" sibTransId="{A4005731-911C-4BF6-8F15-1ECF05708891}"/>
    <dgm:cxn modelId="{0F62E2E0-01B9-403E-B7C7-094CAE4331C5}" type="presOf" srcId="{49752839-5A82-4DE9-A897-C52DA75EA7D2}" destId="{5C7BD08B-EA6B-4942-BC3B-AB13420528D2}" srcOrd="1" destOrd="0" presId="urn:microsoft.com/office/officeart/2005/8/layout/vProcess5"/>
    <dgm:cxn modelId="{6BCA6D12-8611-41E4-94DC-2843B3077E22}" srcId="{6447520A-7894-4508-8A9C-590A2FD5D0A2}" destId="{49752839-5A82-4DE9-A897-C52DA75EA7D2}" srcOrd="2" destOrd="0" parTransId="{01E11034-4773-4C40-8AAC-7774270C4F84}" sibTransId="{98CD01F7-A36F-4C3F-B292-4502E39B77FD}"/>
    <dgm:cxn modelId="{340FFAEC-63B8-4AB0-8CAA-F8B469558F87}" type="presOf" srcId="{6447520A-7894-4508-8A9C-590A2FD5D0A2}" destId="{45A478D0-3C9D-4147-932D-52CFEBAECC6C}" srcOrd="0" destOrd="0" presId="urn:microsoft.com/office/officeart/2005/8/layout/vProcess5"/>
    <dgm:cxn modelId="{9718AD28-7722-4B29-8791-2421912FD904}" type="presOf" srcId="{646F0B30-C543-47C3-AEEF-0B62AB01ACA9}" destId="{B1784BD2-250D-48B2-82AF-ECC051C00309}" srcOrd="0" destOrd="0" presId="urn:microsoft.com/office/officeart/2005/8/layout/vProcess5"/>
    <dgm:cxn modelId="{25805AFA-782F-4C5F-A46E-F6B70C95BB7C}" type="presOf" srcId="{7E586D05-F3C8-4881-94AC-1525D5C5114B}" destId="{39220F7A-8EEE-47A8-82DE-4A95ED384D15}" srcOrd="1" destOrd="0" presId="urn:microsoft.com/office/officeart/2005/8/layout/vProcess5"/>
    <dgm:cxn modelId="{F619B073-C41F-4C3C-AC8B-8DFF8E8F5ADE}" type="presOf" srcId="{7E586D05-F3C8-4881-94AC-1525D5C5114B}" destId="{9D733508-2391-49FA-8025-3952B3B1A20D}" srcOrd="0" destOrd="0" presId="urn:microsoft.com/office/officeart/2005/8/layout/vProcess5"/>
    <dgm:cxn modelId="{5099C6CE-E877-492E-9EF4-67F4ECD3B133}" type="presOf" srcId="{5050680E-9603-41C8-947B-BAE902241CE2}" destId="{19EA933B-C1B0-4175-A189-E2C7DD3200CC}" srcOrd="0" destOrd="0" presId="urn:microsoft.com/office/officeart/2005/8/layout/vProcess5"/>
    <dgm:cxn modelId="{C1136CC6-4F56-40B9-B180-857BBA25345A}" type="presOf" srcId="{98CD01F7-A36F-4C3F-B292-4502E39B77FD}" destId="{9E01ADA0-FA46-4B6D-8CCA-CE9864C1BABD}" srcOrd="0" destOrd="0" presId="urn:microsoft.com/office/officeart/2005/8/layout/vProcess5"/>
    <dgm:cxn modelId="{3165E9E4-272C-4550-B335-DECD2F17265D}" type="presOf" srcId="{49752839-5A82-4DE9-A897-C52DA75EA7D2}" destId="{2ECC7F51-E06B-45E9-9889-A08AB408F04E}" srcOrd="0" destOrd="0" presId="urn:microsoft.com/office/officeart/2005/8/layout/vProcess5"/>
    <dgm:cxn modelId="{C3AB5366-5F8D-457B-BCE3-8CAB8178D280}" type="presOf" srcId="{53C3231A-7433-4734-9A9C-C5272CAF5394}" destId="{DC6FE5F3-4B6E-4E1D-B966-495B76741F05}" srcOrd="0" destOrd="0" presId="urn:microsoft.com/office/officeart/2005/8/layout/vProcess5"/>
    <dgm:cxn modelId="{E4471EE0-2D4D-4E04-924B-D2AF615E4569}" type="presOf" srcId="{DF0FD135-21EA-4E82-BE19-6BB2701D6146}" destId="{29554DEE-33E2-4AC6-B7D1-A744C3B11F26}" srcOrd="0" destOrd="0" presId="urn:microsoft.com/office/officeart/2005/8/layout/vProcess5"/>
    <dgm:cxn modelId="{F7292E0D-BCCE-4AF1-9F10-26A486D136F6}" type="presOf" srcId="{DF0FD135-21EA-4E82-BE19-6BB2701D6146}" destId="{1FBEC453-87AA-4B8E-A68E-DA7BB7E1F4D4}" srcOrd="1" destOrd="0" presId="urn:microsoft.com/office/officeart/2005/8/layout/vProcess5"/>
    <dgm:cxn modelId="{CD04D6A4-EB31-4073-8280-AD8848294946}" type="presOf" srcId="{53C3231A-7433-4734-9A9C-C5272CAF5394}" destId="{1F690526-9221-4EC7-92B5-48115BE65856}" srcOrd="1" destOrd="0" presId="urn:microsoft.com/office/officeart/2005/8/layout/vProcess5"/>
    <dgm:cxn modelId="{DF97CCE9-9980-47B8-A2F2-1D936A3320B3}" type="presParOf" srcId="{45A478D0-3C9D-4147-932D-52CFEBAECC6C}" destId="{ED3175ED-B204-4317-B249-BC000A303204}" srcOrd="0" destOrd="0" presId="urn:microsoft.com/office/officeart/2005/8/layout/vProcess5"/>
    <dgm:cxn modelId="{319FEAC3-A901-4BBF-B805-7BEBEEBDE332}" type="presParOf" srcId="{45A478D0-3C9D-4147-932D-52CFEBAECC6C}" destId="{9D733508-2391-49FA-8025-3952B3B1A20D}" srcOrd="1" destOrd="0" presId="urn:microsoft.com/office/officeart/2005/8/layout/vProcess5"/>
    <dgm:cxn modelId="{A5782E14-D6D8-46FD-B1A8-AB39ABE617B4}" type="presParOf" srcId="{45A478D0-3C9D-4147-932D-52CFEBAECC6C}" destId="{29554DEE-33E2-4AC6-B7D1-A744C3B11F26}" srcOrd="2" destOrd="0" presId="urn:microsoft.com/office/officeart/2005/8/layout/vProcess5"/>
    <dgm:cxn modelId="{08ACE065-992D-4301-A8CD-A617A7717361}" type="presParOf" srcId="{45A478D0-3C9D-4147-932D-52CFEBAECC6C}" destId="{2ECC7F51-E06B-45E9-9889-A08AB408F04E}" srcOrd="3" destOrd="0" presId="urn:microsoft.com/office/officeart/2005/8/layout/vProcess5"/>
    <dgm:cxn modelId="{4AB578A2-E42F-4FE5-A7C9-6A3492B89EBF}" type="presParOf" srcId="{45A478D0-3C9D-4147-932D-52CFEBAECC6C}" destId="{DC6FE5F3-4B6E-4E1D-B966-495B76741F05}" srcOrd="4" destOrd="0" presId="urn:microsoft.com/office/officeart/2005/8/layout/vProcess5"/>
    <dgm:cxn modelId="{6BA12949-237D-4889-951F-2F6B16056892}" type="presParOf" srcId="{45A478D0-3C9D-4147-932D-52CFEBAECC6C}" destId="{B1784BD2-250D-48B2-82AF-ECC051C00309}" srcOrd="5" destOrd="0" presId="urn:microsoft.com/office/officeart/2005/8/layout/vProcess5"/>
    <dgm:cxn modelId="{76147AA8-0BB2-4D53-B94C-0E22C3994B64}" type="presParOf" srcId="{45A478D0-3C9D-4147-932D-52CFEBAECC6C}" destId="{19EA933B-C1B0-4175-A189-E2C7DD3200CC}" srcOrd="6" destOrd="0" presId="urn:microsoft.com/office/officeart/2005/8/layout/vProcess5"/>
    <dgm:cxn modelId="{E79BBE1A-C04F-4D28-BA8F-D8F81A3D25C8}" type="presParOf" srcId="{45A478D0-3C9D-4147-932D-52CFEBAECC6C}" destId="{9E01ADA0-FA46-4B6D-8CCA-CE9864C1BABD}" srcOrd="7" destOrd="0" presId="urn:microsoft.com/office/officeart/2005/8/layout/vProcess5"/>
    <dgm:cxn modelId="{0F059905-FCD9-4A46-94CC-ECAB3FAB6105}" type="presParOf" srcId="{45A478D0-3C9D-4147-932D-52CFEBAECC6C}" destId="{39220F7A-8EEE-47A8-82DE-4A95ED384D15}" srcOrd="8" destOrd="0" presId="urn:microsoft.com/office/officeart/2005/8/layout/vProcess5"/>
    <dgm:cxn modelId="{A8026711-8F0F-4A08-820E-5C6547DB3A07}" type="presParOf" srcId="{45A478D0-3C9D-4147-932D-52CFEBAECC6C}" destId="{1FBEC453-87AA-4B8E-A68E-DA7BB7E1F4D4}" srcOrd="9" destOrd="0" presId="urn:microsoft.com/office/officeart/2005/8/layout/vProcess5"/>
    <dgm:cxn modelId="{8964E478-25BD-4E7B-8824-CAF7D46CF7C4}" type="presParOf" srcId="{45A478D0-3C9D-4147-932D-52CFEBAECC6C}" destId="{5C7BD08B-EA6B-4942-BC3B-AB13420528D2}" srcOrd="10" destOrd="0" presId="urn:microsoft.com/office/officeart/2005/8/layout/vProcess5"/>
    <dgm:cxn modelId="{E2C94D35-E66F-4C6F-B142-CDC2891D431D}" type="presParOf" srcId="{45A478D0-3C9D-4147-932D-52CFEBAECC6C}" destId="{1F690526-9221-4EC7-92B5-48115BE65856}" srcOrd="11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47520A-7894-4508-8A9C-590A2FD5D0A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586D05-F3C8-4881-94AC-1525D5C5114B}">
      <dgm:prSet phldrT="[Текст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600" b="1" dirty="0" smtClean="0"/>
            <a:t>Регулярно, раз в квартал под руководством Акима области проходят </a:t>
          </a:r>
          <a:r>
            <a:rPr lang="ru-RU" sz="1600" b="1" dirty="0" err="1" smtClean="0"/>
            <a:t>онлайн</a:t>
          </a:r>
          <a:r>
            <a:rPr lang="ru-RU" sz="1600" b="1" dirty="0" smtClean="0"/>
            <a:t> встречи с родителями, воспитывающими детей с особыми образовательными потребностями. </a:t>
          </a:r>
          <a:endParaRPr lang="ru-RU" sz="1600" b="1" dirty="0"/>
        </a:p>
      </dgm:t>
    </dgm:pt>
    <dgm:pt modelId="{13121BED-50AF-4CD9-B980-7C505C531BA5}" type="parTrans" cxnId="{90D8217E-EF09-4F02-BFF5-6CCD94424763}">
      <dgm:prSet/>
      <dgm:spPr/>
      <dgm:t>
        <a:bodyPr/>
        <a:lstStyle/>
        <a:p>
          <a:endParaRPr lang="ru-RU"/>
        </a:p>
      </dgm:t>
    </dgm:pt>
    <dgm:pt modelId="{646F0B30-C543-47C3-AEEF-0B62AB01ACA9}" type="sibTrans" cxnId="{90D8217E-EF09-4F02-BFF5-6CCD94424763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DF0FD135-21EA-4E82-BE19-6BB2701D6146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На этих встречах обсуждаются проблемы, поднимаемые родительской общественностью. </a:t>
          </a:r>
          <a:endParaRPr lang="ru-RU" sz="1600" b="1" dirty="0"/>
        </a:p>
      </dgm:t>
    </dgm:pt>
    <dgm:pt modelId="{29CEE4CB-9715-4E27-A507-07BC9263C5B8}" type="parTrans" cxnId="{86F20EDA-7C8C-48B5-8B38-72E91C88CA30}">
      <dgm:prSet/>
      <dgm:spPr/>
      <dgm:t>
        <a:bodyPr/>
        <a:lstStyle/>
        <a:p>
          <a:endParaRPr lang="ru-RU"/>
        </a:p>
      </dgm:t>
    </dgm:pt>
    <dgm:pt modelId="{5050680E-9603-41C8-947B-BAE902241CE2}" type="sibTrans" cxnId="{86F20EDA-7C8C-48B5-8B38-72E91C88CA30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49752839-5A82-4DE9-A897-C52DA75EA7D2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Проблемы, связанные с оказанием психолого-педагогической поддержки детям в детских садах и школах, организацией лечебных и реабилитационных мероприятий,  кружков и спортивных секций для детей с инвалидностью. </a:t>
          </a:r>
          <a:endParaRPr lang="ru-RU" sz="1600" b="1" dirty="0"/>
        </a:p>
      </dgm:t>
    </dgm:pt>
    <dgm:pt modelId="{01E11034-4773-4C40-8AAC-7774270C4F84}" type="parTrans" cxnId="{6BCA6D12-8611-41E4-94DC-2843B3077E22}">
      <dgm:prSet/>
      <dgm:spPr/>
      <dgm:t>
        <a:bodyPr/>
        <a:lstStyle/>
        <a:p>
          <a:endParaRPr lang="ru-RU"/>
        </a:p>
      </dgm:t>
    </dgm:pt>
    <dgm:pt modelId="{98CD01F7-A36F-4C3F-B292-4502E39B77FD}" type="sibTrans" cxnId="{6BCA6D12-8611-41E4-94DC-2843B3077E22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53C3231A-7433-4734-9A9C-C5272CAF5394}">
      <dgm:prSet custT="1"/>
      <dgm:spPr/>
      <dgm:t>
        <a:bodyPr/>
        <a:lstStyle/>
        <a:p>
          <a:r>
            <a:rPr lang="ru-RU" sz="1600" b="1" dirty="0" smtClean="0"/>
            <a:t>Как результат, обозначенные проблемы находят комплексное решение, выстраивается конструктивный диалог.</a:t>
          </a:r>
          <a:endParaRPr lang="ru-RU" sz="1600" b="1" dirty="0"/>
        </a:p>
      </dgm:t>
    </dgm:pt>
    <dgm:pt modelId="{6819C96B-31FF-44EA-8967-BB371534E5A6}" type="parTrans" cxnId="{8E83B093-AB4C-488F-A9ED-24B42FE57071}">
      <dgm:prSet/>
      <dgm:spPr/>
      <dgm:t>
        <a:bodyPr/>
        <a:lstStyle/>
        <a:p>
          <a:endParaRPr lang="ru-RU"/>
        </a:p>
      </dgm:t>
    </dgm:pt>
    <dgm:pt modelId="{A4005731-911C-4BF6-8F15-1ECF05708891}" type="sibTrans" cxnId="{8E83B093-AB4C-488F-A9ED-24B42FE57071}">
      <dgm:prSet/>
      <dgm:spPr/>
      <dgm:t>
        <a:bodyPr/>
        <a:lstStyle/>
        <a:p>
          <a:endParaRPr lang="ru-RU"/>
        </a:p>
      </dgm:t>
    </dgm:pt>
    <dgm:pt modelId="{45A478D0-3C9D-4147-932D-52CFEBAECC6C}" type="pres">
      <dgm:prSet presAssocID="{6447520A-7894-4508-8A9C-590A2FD5D0A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3175ED-B204-4317-B249-BC000A303204}" type="pres">
      <dgm:prSet presAssocID="{6447520A-7894-4508-8A9C-590A2FD5D0A2}" presName="dummyMaxCanvas" presStyleCnt="0">
        <dgm:presLayoutVars/>
      </dgm:prSet>
      <dgm:spPr/>
    </dgm:pt>
    <dgm:pt modelId="{9D733508-2391-49FA-8025-3952B3B1A20D}" type="pres">
      <dgm:prSet presAssocID="{6447520A-7894-4508-8A9C-590A2FD5D0A2}" presName="FourNodes_1" presStyleLbl="node1" presStyleIdx="0" presStyleCnt="4" custScaleY="115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54DEE-33E2-4AC6-B7D1-A744C3B11F26}" type="pres">
      <dgm:prSet presAssocID="{6447520A-7894-4508-8A9C-590A2FD5D0A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C7F51-E06B-45E9-9889-A08AB408F04E}" type="pres">
      <dgm:prSet presAssocID="{6447520A-7894-4508-8A9C-590A2FD5D0A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FE5F3-4B6E-4E1D-B966-495B76741F05}" type="pres">
      <dgm:prSet presAssocID="{6447520A-7894-4508-8A9C-590A2FD5D0A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84BD2-250D-48B2-82AF-ECC051C00309}" type="pres">
      <dgm:prSet presAssocID="{6447520A-7894-4508-8A9C-590A2FD5D0A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A933B-C1B0-4175-A189-E2C7DD3200CC}" type="pres">
      <dgm:prSet presAssocID="{6447520A-7894-4508-8A9C-590A2FD5D0A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1ADA0-FA46-4B6D-8CCA-CE9864C1BABD}" type="pres">
      <dgm:prSet presAssocID="{6447520A-7894-4508-8A9C-590A2FD5D0A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20F7A-8EEE-47A8-82DE-4A95ED384D15}" type="pres">
      <dgm:prSet presAssocID="{6447520A-7894-4508-8A9C-590A2FD5D0A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EC453-87AA-4B8E-A68E-DA7BB7E1F4D4}" type="pres">
      <dgm:prSet presAssocID="{6447520A-7894-4508-8A9C-590A2FD5D0A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BD08B-EA6B-4942-BC3B-AB13420528D2}" type="pres">
      <dgm:prSet presAssocID="{6447520A-7894-4508-8A9C-590A2FD5D0A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90526-9221-4EC7-92B5-48115BE65856}" type="pres">
      <dgm:prSet presAssocID="{6447520A-7894-4508-8A9C-590A2FD5D0A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008ACF-863B-4B20-BEA6-18EE94C7C718}" type="presOf" srcId="{49752839-5A82-4DE9-A897-C52DA75EA7D2}" destId="{5C7BD08B-EA6B-4942-BC3B-AB13420528D2}" srcOrd="1" destOrd="0" presId="urn:microsoft.com/office/officeart/2005/8/layout/vProcess5"/>
    <dgm:cxn modelId="{6C4D709B-585A-420F-BCEA-AA944025609C}" type="presOf" srcId="{646F0B30-C543-47C3-AEEF-0B62AB01ACA9}" destId="{B1784BD2-250D-48B2-82AF-ECC051C00309}" srcOrd="0" destOrd="0" presId="urn:microsoft.com/office/officeart/2005/8/layout/vProcess5"/>
    <dgm:cxn modelId="{8FB0B363-88F1-4062-AC7C-365B3E2511FA}" type="presOf" srcId="{7E586D05-F3C8-4881-94AC-1525D5C5114B}" destId="{39220F7A-8EEE-47A8-82DE-4A95ED384D15}" srcOrd="1" destOrd="0" presId="urn:microsoft.com/office/officeart/2005/8/layout/vProcess5"/>
    <dgm:cxn modelId="{90D8217E-EF09-4F02-BFF5-6CCD94424763}" srcId="{6447520A-7894-4508-8A9C-590A2FD5D0A2}" destId="{7E586D05-F3C8-4881-94AC-1525D5C5114B}" srcOrd="0" destOrd="0" parTransId="{13121BED-50AF-4CD9-B980-7C505C531BA5}" sibTransId="{646F0B30-C543-47C3-AEEF-0B62AB01ACA9}"/>
    <dgm:cxn modelId="{CF40E46F-5E42-40D1-966E-260803215AAB}" type="presOf" srcId="{DF0FD135-21EA-4E82-BE19-6BB2701D6146}" destId="{29554DEE-33E2-4AC6-B7D1-A744C3B11F26}" srcOrd="0" destOrd="0" presId="urn:microsoft.com/office/officeart/2005/8/layout/vProcess5"/>
    <dgm:cxn modelId="{46B186B9-1544-418B-9728-B97B315AEC6B}" type="presOf" srcId="{98CD01F7-A36F-4C3F-B292-4502E39B77FD}" destId="{9E01ADA0-FA46-4B6D-8CCA-CE9864C1BABD}" srcOrd="0" destOrd="0" presId="urn:microsoft.com/office/officeart/2005/8/layout/vProcess5"/>
    <dgm:cxn modelId="{86F20EDA-7C8C-48B5-8B38-72E91C88CA30}" srcId="{6447520A-7894-4508-8A9C-590A2FD5D0A2}" destId="{DF0FD135-21EA-4E82-BE19-6BB2701D6146}" srcOrd="1" destOrd="0" parTransId="{29CEE4CB-9715-4E27-A507-07BC9263C5B8}" sibTransId="{5050680E-9603-41C8-947B-BAE902241CE2}"/>
    <dgm:cxn modelId="{720A2ED9-CEE9-4387-8DB7-644DA4FD79B2}" type="presOf" srcId="{53C3231A-7433-4734-9A9C-C5272CAF5394}" destId="{1F690526-9221-4EC7-92B5-48115BE65856}" srcOrd="1" destOrd="0" presId="urn:microsoft.com/office/officeart/2005/8/layout/vProcess5"/>
    <dgm:cxn modelId="{8E83B093-AB4C-488F-A9ED-24B42FE57071}" srcId="{6447520A-7894-4508-8A9C-590A2FD5D0A2}" destId="{53C3231A-7433-4734-9A9C-C5272CAF5394}" srcOrd="3" destOrd="0" parTransId="{6819C96B-31FF-44EA-8967-BB371534E5A6}" sibTransId="{A4005731-911C-4BF6-8F15-1ECF05708891}"/>
    <dgm:cxn modelId="{6BCA6D12-8611-41E4-94DC-2843B3077E22}" srcId="{6447520A-7894-4508-8A9C-590A2FD5D0A2}" destId="{49752839-5A82-4DE9-A897-C52DA75EA7D2}" srcOrd="2" destOrd="0" parTransId="{01E11034-4773-4C40-8AAC-7774270C4F84}" sibTransId="{98CD01F7-A36F-4C3F-B292-4502E39B77FD}"/>
    <dgm:cxn modelId="{C7623C5A-1D00-4471-AEC0-C0B8BF036ECD}" type="presOf" srcId="{6447520A-7894-4508-8A9C-590A2FD5D0A2}" destId="{45A478D0-3C9D-4147-932D-52CFEBAECC6C}" srcOrd="0" destOrd="0" presId="urn:microsoft.com/office/officeart/2005/8/layout/vProcess5"/>
    <dgm:cxn modelId="{50EA8E80-CF59-46A0-92B3-67AD9DCEBD83}" type="presOf" srcId="{7E586D05-F3C8-4881-94AC-1525D5C5114B}" destId="{9D733508-2391-49FA-8025-3952B3B1A20D}" srcOrd="0" destOrd="0" presId="urn:microsoft.com/office/officeart/2005/8/layout/vProcess5"/>
    <dgm:cxn modelId="{33877AC9-7F65-413B-BC7E-1EFA45B7ACA3}" type="presOf" srcId="{53C3231A-7433-4734-9A9C-C5272CAF5394}" destId="{DC6FE5F3-4B6E-4E1D-B966-495B76741F05}" srcOrd="0" destOrd="0" presId="urn:microsoft.com/office/officeart/2005/8/layout/vProcess5"/>
    <dgm:cxn modelId="{EF46E6C3-D3B7-4E15-9A3A-3A0E50872397}" type="presOf" srcId="{5050680E-9603-41C8-947B-BAE902241CE2}" destId="{19EA933B-C1B0-4175-A189-E2C7DD3200CC}" srcOrd="0" destOrd="0" presId="urn:microsoft.com/office/officeart/2005/8/layout/vProcess5"/>
    <dgm:cxn modelId="{ED94E703-65BB-4CEA-BD0B-5B84FC2609AD}" type="presOf" srcId="{49752839-5A82-4DE9-A897-C52DA75EA7D2}" destId="{2ECC7F51-E06B-45E9-9889-A08AB408F04E}" srcOrd="0" destOrd="0" presId="urn:microsoft.com/office/officeart/2005/8/layout/vProcess5"/>
    <dgm:cxn modelId="{A1F0C87A-7537-46E5-AA94-84C52DA0B806}" type="presOf" srcId="{DF0FD135-21EA-4E82-BE19-6BB2701D6146}" destId="{1FBEC453-87AA-4B8E-A68E-DA7BB7E1F4D4}" srcOrd="1" destOrd="0" presId="urn:microsoft.com/office/officeart/2005/8/layout/vProcess5"/>
    <dgm:cxn modelId="{F308B0DA-18BF-423B-A725-BDC64C79C79C}" type="presParOf" srcId="{45A478D0-3C9D-4147-932D-52CFEBAECC6C}" destId="{ED3175ED-B204-4317-B249-BC000A303204}" srcOrd="0" destOrd="0" presId="urn:microsoft.com/office/officeart/2005/8/layout/vProcess5"/>
    <dgm:cxn modelId="{4C1EAF64-6D4E-4C5C-A359-8F20CB09C2B1}" type="presParOf" srcId="{45A478D0-3C9D-4147-932D-52CFEBAECC6C}" destId="{9D733508-2391-49FA-8025-3952B3B1A20D}" srcOrd="1" destOrd="0" presId="urn:microsoft.com/office/officeart/2005/8/layout/vProcess5"/>
    <dgm:cxn modelId="{373D3723-45CF-4818-B1A8-71629F8599F0}" type="presParOf" srcId="{45A478D0-3C9D-4147-932D-52CFEBAECC6C}" destId="{29554DEE-33E2-4AC6-B7D1-A744C3B11F26}" srcOrd="2" destOrd="0" presId="urn:microsoft.com/office/officeart/2005/8/layout/vProcess5"/>
    <dgm:cxn modelId="{4511A8F0-F99E-401F-8E5D-7445BB1794BC}" type="presParOf" srcId="{45A478D0-3C9D-4147-932D-52CFEBAECC6C}" destId="{2ECC7F51-E06B-45E9-9889-A08AB408F04E}" srcOrd="3" destOrd="0" presId="urn:microsoft.com/office/officeart/2005/8/layout/vProcess5"/>
    <dgm:cxn modelId="{A9197330-4B23-4FE3-88B7-4CFAC7D99A02}" type="presParOf" srcId="{45A478D0-3C9D-4147-932D-52CFEBAECC6C}" destId="{DC6FE5F3-4B6E-4E1D-B966-495B76741F05}" srcOrd="4" destOrd="0" presId="urn:microsoft.com/office/officeart/2005/8/layout/vProcess5"/>
    <dgm:cxn modelId="{5E6C3B56-1F2E-449C-AB75-1896D112431F}" type="presParOf" srcId="{45A478D0-3C9D-4147-932D-52CFEBAECC6C}" destId="{B1784BD2-250D-48B2-82AF-ECC051C00309}" srcOrd="5" destOrd="0" presId="urn:microsoft.com/office/officeart/2005/8/layout/vProcess5"/>
    <dgm:cxn modelId="{2C4635AB-471D-41CE-B092-AC33265154FD}" type="presParOf" srcId="{45A478D0-3C9D-4147-932D-52CFEBAECC6C}" destId="{19EA933B-C1B0-4175-A189-E2C7DD3200CC}" srcOrd="6" destOrd="0" presId="urn:microsoft.com/office/officeart/2005/8/layout/vProcess5"/>
    <dgm:cxn modelId="{25F5B581-B79A-405D-B0FE-1390245EE7E7}" type="presParOf" srcId="{45A478D0-3C9D-4147-932D-52CFEBAECC6C}" destId="{9E01ADA0-FA46-4B6D-8CCA-CE9864C1BABD}" srcOrd="7" destOrd="0" presId="urn:microsoft.com/office/officeart/2005/8/layout/vProcess5"/>
    <dgm:cxn modelId="{A0EC6DE1-A8FC-4DB2-9EC8-111DC94969B0}" type="presParOf" srcId="{45A478D0-3C9D-4147-932D-52CFEBAECC6C}" destId="{39220F7A-8EEE-47A8-82DE-4A95ED384D15}" srcOrd="8" destOrd="0" presId="urn:microsoft.com/office/officeart/2005/8/layout/vProcess5"/>
    <dgm:cxn modelId="{043137F7-6557-4E3E-99C6-34A94F6C8BD4}" type="presParOf" srcId="{45A478D0-3C9D-4147-932D-52CFEBAECC6C}" destId="{1FBEC453-87AA-4B8E-A68E-DA7BB7E1F4D4}" srcOrd="9" destOrd="0" presId="urn:microsoft.com/office/officeart/2005/8/layout/vProcess5"/>
    <dgm:cxn modelId="{2D5DFDB4-05BA-4CD0-AFA7-59EEF56807EE}" type="presParOf" srcId="{45A478D0-3C9D-4147-932D-52CFEBAECC6C}" destId="{5C7BD08B-EA6B-4942-BC3B-AB13420528D2}" srcOrd="10" destOrd="0" presId="urn:microsoft.com/office/officeart/2005/8/layout/vProcess5"/>
    <dgm:cxn modelId="{D38C2D09-68DB-489E-9412-29A1CE63BC5D}" type="presParOf" srcId="{45A478D0-3C9D-4147-932D-52CFEBAECC6C}" destId="{1F690526-9221-4EC7-92B5-48115BE65856}" srcOrd="11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nline.zakon.kz/Document/?doc_id=3799636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dilet.zan.kz/rus/docs/V1000006490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Роль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ПМПК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межведомственном взаимодействии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систем образования, здравоохранения 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социальной защиты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dirty="0" err="1" smtClean="0">
                <a:solidFill>
                  <a:schemeClr val="tx2"/>
                </a:solidFill>
              </a:rPr>
              <a:t>Ержолова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Жанар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Аскербековна</a:t>
            </a:r>
            <a:r>
              <a:rPr lang="ru-RU" sz="2400" dirty="0" smtClean="0">
                <a:solidFill>
                  <a:schemeClr val="tx2"/>
                </a:solidFill>
              </a:rPr>
              <a:t>,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solidFill>
                  <a:schemeClr val="tx2"/>
                </a:solidFill>
              </a:rPr>
              <a:t>руководитель КГУ «Карагандинская областная </a:t>
            </a:r>
          </a:p>
          <a:p>
            <a:pPr>
              <a:spcBef>
                <a:spcPts val="0"/>
              </a:spcBef>
            </a:pPr>
            <a:r>
              <a:rPr lang="ru-RU" sz="2400" dirty="0" err="1" smtClean="0">
                <a:solidFill>
                  <a:schemeClr val="tx2"/>
                </a:solidFill>
              </a:rPr>
              <a:t>психолого-медико-педагогическая</a:t>
            </a:r>
            <a:r>
              <a:rPr lang="ru-RU" sz="2400" dirty="0" smtClean="0">
                <a:solidFill>
                  <a:schemeClr val="tx2"/>
                </a:solidFill>
              </a:rPr>
              <a:t> консультация»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7" y="214290"/>
            <a:ext cx="1153221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229600" cy="58404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857224" y="1000108"/>
            <a:ext cx="7500990" cy="207170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Порядок деятельности ПМПК предусматривает следующее положение:  «При направлении детей раннего возраста организациями первичной медико-санитарной помощи по результатам проведения скрининга ПМПК предоставляет информацию о прохождении обследования ребенка в консультации в соответствующую организацию здравоохранения».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dirty="0"/>
          </a:p>
        </p:txBody>
      </p:sp>
      <p:sp>
        <p:nvSpPr>
          <p:cNvPr id="6" name="Выноска со стрелкой вправо 5"/>
          <p:cNvSpPr/>
          <p:nvPr/>
        </p:nvSpPr>
        <p:spPr>
          <a:xfrm>
            <a:off x="428596" y="3429000"/>
            <a:ext cx="2357454" cy="235745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Организации </a:t>
            </a:r>
            <a:r>
              <a:rPr lang="ru-RU" sz="2800" b="1" dirty="0" smtClean="0"/>
              <a:t>ПМСП</a:t>
            </a:r>
            <a:endParaRPr lang="ru-RU" sz="2800" b="1" dirty="0"/>
          </a:p>
        </p:txBody>
      </p:sp>
      <p:sp>
        <p:nvSpPr>
          <p:cNvPr id="7" name="Выноска со стрелкой влево 6"/>
          <p:cNvSpPr/>
          <p:nvPr/>
        </p:nvSpPr>
        <p:spPr>
          <a:xfrm>
            <a:off x="6500826" y="3429000"/>
            <a:ext cx="2214578" cy="242889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ПМПК</a:t>
            </a:r>
            <a:endParaRPr lang="ru-RU" sz="2800" b="1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2928926" y="3286124"/>
            <a:ext cx="3429024" cy="2643206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Отсутствие обратной связи</a:t>
            </a:r>
            <a:endParaRPr lang="ru-RU" sz="2400" b="1" dirty="0"/>
          </a:p>
        </p:txBody>
      </p:sp>
      <p:pic>
        <p:nvPicPr>
          <p:cNvPr id="9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85728"/>
            <a:ext cx="8229600" cy="584041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Вариант алгоритма взаимодействия: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1071546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85750"/>
            <a:ext cx="8229600" cy="3571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Взаимодействие ПМПК с системой социальной защиты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1. Просветительская деятельность: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круглые столы,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онлайн-встречи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прямые эфиры,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телеграмм-каналы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и пр.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 Выездные заседания ПМПК в организациях здравоохранения и медико-социальных учреждениях.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500034" y="1071546"/>
            <a:ext cx="8215370" cy="164307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порядке деятельности ПМПК в п. 102. обозначено: </a:t>
            </a:r>
          </a:p>
          <a:p>
            <a:pPr algn="ctr"/>
            <a:r>
              <a:rPr lang="ru-RU" b="1" dirty="0" smtClean="0"/>
              <a:t>«По запросу организаций здравоохранения и социальной защиты ПМПК обследует детей с ограниченными возможностями в домах ребенка здравоохранения и медико-социальных учреждениях с целью определения образовательной программы и особых образовательных потребностей». </a:t>
            </a:r>
          </a:p>
          <a:p>
            <a:pPr algn="ctr"/>
            <a:endParaRPr lang="ru-RU" dirty="0"/>
          </a:p>
        </p:txBody>
      </p:sp>
      <p:pic>
        <p:nvPicPr>
          <p:cNvPr id="6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500034" y="857232"/>
            <a:ext cx="8143932" cy="257176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Проблема, требующая внимания всех заинтересованных органов: социализация людей с ограниченными возможностями, достигших 18 лет. Отсутствие комплексности или несовершенство ее реализации зачастую ведет к тому, что ребенок при достижении 18 лет не социализирован. При возможности обучения в колледжах, такой молодой человек еще несколько лет взаимодействует с социумом. После этого, а при невозможности обучения в колледже - еще ранее, взаимодействие его с социумом резко ограничивается. 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500034" y="3643314"/>
            <a:ext cx="8143932" cy="285752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Проблема, с которой сталкиваются при поступлении в организации технического и профессионального образования (далее - </a:t>
            </a:r>
            <a:r>
              <a:rPr lang="ru-RU" b="1" dirty="0" err="1" smtClean="0"/>
              <a:t>ТиПО</a:t>
            </a:r>
            <a:r>
              <a:rPr lang="ru-RU" b="1" dirty="0" smtClean="0"/>
              <a:t>) дети с нарушениями интеллекта: поскольку дети с ограниченными возможностями поступают в 1-ый класс в возрасте от 6 до 10 лет, то девятый класс могут закончить в возрасте старше 18 лет. ПМПК обследует детей с рождения до 18 лет. В соответствии с правилами  организации </a:t>
            </a:r>
            <a:r>
              <a:rPr lang="ru-RU" b="1" dirty="0" err="1" smtClean="0"/>
              <a:t>ТиПО</a:t>
            </a:r>
            <a:r>
              <a:rPr lang="ru-RU" b="1" dirty="0" smtClean="0"/>
              <a:t> принимают лиц с нарушениями интеллекта с заключением ПМПК. Таким образом, у 19-летнего и старше лица с нарушением интеллекта  могут не принять документы в организации </a:t>
            </a:r>
            <a:r>
              <a:rPr lang="ru-RU" b="1" dirty="0" err="1" smtClean="0"/>
              <a:t>ТиПО</a:t>
            </a:r>
            <a:r>
              <a:rPr lang="ru-RU" b="1" dirty="0" smtClean="0"/>
              <a:t>. </a:t>
            </a:r>
          </a:p>
          <a:p>
            <a:pPr algn="ctr"/>
            <a:endParaRPr lang="ru-RU" dirty="0"/>
          </a:p>
        </p:txBody>
      </p:sp>
      <p:pic>
        <p:nvPicPr>
          <p:cNvPr id="7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57224" cy="849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285750"/>
            <a:ext cx="8229600" cy="584041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Опыт Карагандинской области по организации взаимодействия и сотрудничества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между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тремя ведомствами: образование, здравоохранение и социальная защита.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28596" y="1000108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000100" cy="991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57224" y="228599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Благодарим Вас за внимание!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7" y="285728"/>
            <a:ext cx="1297373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229600" cy="62865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57554" y="1643050"/>
            <a:ext cx="228601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ПМПК</a:t>
            </a:r>
            <a:endParaRPr lang="ru-RU" sz="2400" b="1" dirty="0"/>
          </a:p>
        </p:txBody>
      </p:sp>
      <p:sp>
        <p:nvSpPr>
          <p:cNvPr id="6" name="Овал 5"/>
          <p:cNvSpPr/>
          <p:nvPr/>
        </p:nvSpPr>
        <p:spPr>
          <a:xfrm>
            <a:off x="2786050" y="285728"/>
            <a:ext cx="328614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ЗДРАВООХРАНЕНИЕ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428596" y="1714488"/>
            <a:ext cx="235745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ОБРАЗОВАНИЕ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6215074" y="1643050"/>
            <a:ext cx="228601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СОЦИАЛЬНАЯ ЗАЩИТА</a:t>
            </a:r>
            <a:endParaRPr lang="ru-RU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3571868" y="3071810"/>
            <a:ext cx="1785950" cy="17859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43042" y="5072074"/>
            <a:ext cx="585791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Успешная социализация</a:t>
            </a:r>
            <a:endParaRPr lang="ru-RU" sz="2800" b="1" dirty="0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2786050" y="2143116"/>
            <a:ext cx="571504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5643570" y="2143116"/>
            <a:ext cx="571504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4429124" y="1428736"/>
            <a:ext cx="214314" cy="21431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857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Направление деятельности ПМПК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14500"/>
            <a:ext cx="8229600" cy="44116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785786" y="1357298"/>
            <a:ext cx="7715304" cy="178595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Осуществление совместной работы с органами образования, социальной защиты,  здравоохранения, общественными организациями по своевременному выявлению детей с особыми образовательными потребностями с целью предоставления информации об образовательных, медицинских, социальных услугах.</a:t>
            </a:r>
          </a:p>
          <a:p>
            <a:pPr algn="ctr"/>
            <a:endParaRPr lang="ru-RU" b="1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2500298" y="3857628"/>
            <a:ext cx="4143404" cy="1428760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КЛЮЧЕВАЯ</a:t>
            </a:r>
            <a:r>
              <a:rPr lang="ru-RU" dirty="0" smtClean="0"/>
              <a:t>    </a:t>
            </a:r>
            <a:r>
              <a:rPr lang="ru-RU" sz="2800" dirty="0" smtClean="0"/>
              <a:t>РОЛЬ</a:t>
            </a:r>
            <a:r>
              <a:rPr lang="ru-RU" dirty="0" smtClean="0"/>
              <a:t>             </a:t>
            </a:r>
            <a:r>
              <a:rPr lang="ru-RU" b="1" dirty="0" smtClean="0"/>
              <a:t>???                                 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142844" y="4000504"/>
            <a:ext cx="228601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ОБРАЗОВАНИЕ</a:t>
            </a:r>
            <a:endParaRPr lang="ru-RU" sz="1600" b="1" dirty="0"/>
          </a:p>
        </p:txBody>
      </p:sp>
      <p:sp>
        <p:nvSpPr>
          <p:cNvPr id="7" name="Овал 6"/>
          <p:cNvSpPr/>
          <p:nvPr/>
        </p:nvSpPr>
        <p:spPr>
          <a:xfrm>
            <a:off x="6715140" y="3929066"/>
            <a:ext cx="228601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ЗДРАВООХРАНЕНИЕ</a:t>
            </a:r>
          </a:p>
          <a:p>
            <a:pPr algn="ctr"/>
            <a:r>
              <a:rPr lang="ru-RU" sz="1200" b="1" dirty="0" smtClean="0"/>
              <a:t>СОЦИАЛЬНАЯ ЗАЩИТА</a:t>
            </a:r>
            <a:endParaRPr lang="ru-RU" sz="1200" b="1" dirty="0"/>
          </a:p>
        </p:txBody>
      </p:sp>
      <p:pic>
        <p:nvPicPr>
          <p:cNvPr id="8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85728"/>
            <a:ext cx="8229600" cy="5840413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b="1" dirty="0" smtClean="0"/>
              <a:t>	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Совместный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приказ Министра образования и науки Республики Казахстан от 5 октября 2021 года № 501, Министра здравоохранения Республики Казахстан от 9 ноября 2021 года № 725 и Министра труда и социальной защиты населения Республики Казахстан от 6 октября 2021 года № 369</a:t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«Об утверждении порядка межведомственного взаимодействия»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000" dirty="0"/>
              <a:t> 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исполнение пункта 7.3 Плана мероприятий по реализации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поручений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Президента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Республики Казахстан К.К.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Токаева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данных на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пятом заседании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Национального совета общественного доверия при Президенте Республики Казахстан 25 февраля 2021 года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ПРИКАЗЫВАЕМ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1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Утвердить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  <a:hlinkClick r:id="" action="ppaction://hlinkfile"/>
              </a:rPr>
              <a:t>Порядок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межведомственного взаимодействия при оказании поддержки детям с ограниченными возможностями.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2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Комитету дошкольного и среднего образования Министерства образования и науки Республики Казахстан, Департаменту развития политики социальных услуг Министерства труда и социальной защиты населения Республики Казахстан, Департаменту охраны здоровья матери и ребенка Министерства здравоохранения Республики Казахстан в установленном законодательством Республики Казахстан порядке обеспечить размещение настоящего приказа на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интернет-ресурсе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министерств образования и науки, труда и социальной защиты населения, здравоохранения.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3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Контроль за исполнением настоящего приказа возложить на курирующих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вице-министров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образования и науки, труда и социальной защиты населения, здравоохранения Республики Казахстан.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4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Настоящий совместный приказ вступает в силу со дня подписания его последним из руководителей государственного органа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Исполняющий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обязанности министра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образования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 науки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Республики Казахстан Ш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Каринова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Министр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здравоохранения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Республики Казахстан 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Цой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Министр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труда и социальной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защиты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населения Республики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Казахстан С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Шапкенов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428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Порядок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межведомственного взаимодействия при оказании поддержки</a:t>
            </a:r>
            <a:br>
              <a:rPr lang="ru-RU" sz="2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детям с ограниченными возможностями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642910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Формы  межведомственного взаимодействия: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1071538" y="1785926"/>
            <a:ext cx="7215238" cy="178595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1) обмен сведениями, документами в электронном или бумажном формате, о детях с ограниченными возможностями, в том числе с инвалидностью в соответствии с законодательством, в том числе с учетом норм, предусмотренных Кодексом Республики Казахстан «О здоровье народа и системе здравоохранения»;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1071538" y="4000504"/>
            <a:ext cx="7286676" cy="185738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2) планирование и осуществление совместных мероприятий по психолого-педагогической поддержке, лечению, </a:t>
            </a:r>
            <a:r>
              <a:rPr lang="ru-RU" b="1" dirty="0" err="1" smtClean="0"/>
              <a:t>абилитации</a:t>
            </a:r>
            <a:r>
              <a:rPr lang="ru-RU" b="1" dirty="0" smtClean="0"/>
              <a:t> и реабилитации детей с ограниченными возможностями.</a:t>
            </a:r>
          </a:p>
          <a:p>
            <a:pPr algn="ctr"/>
            <a:endParaRPr lang="ru-RU" dirty="0"/>
          </a:p>
        </p:txBody>
      </p:sp>
      <p:pic>
        <p:nvPicPr>
          <p:cNvPr id="13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571500"/>
            <a:ext cx="8229600" cy="796925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 утверждении Правил организации скрининга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Приказ Министра здравоохранения Республики Казахстан от 9 сентября 2010 года № 704. Зарегистрирован в Министерстве юстиции Республики Казахстан 15 сентября 2010 года № 6490.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8229600" cy="484028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98. Организации родовспоможения и ПМСП ежемесячно передают местным органам государственного управления здравоохранением областей, городов республиканского значения и столицы и ПМПК информацию о проведении скрининга психофизического развития детей раннего возраста согласно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приложению 16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и информацию о детях с психофизическими нарушениями, выявленных во время скрининга психофизического развития детей раннего возраста согласно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приложению 17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к настоящим Правилам в срок до 1 числа месяца, следующего за отчетным, ежеквартально проводят сверку с ПМПК о направленных детях.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85728"/>
            <a:ext cx="8229600" cy="5840413"/>
          </a:xfrm>
        </p:spPr>
        <p:txBody>
          <a:bodyPr>
            <a:normAutofit lnSpcReduction="10000"/>
          </a:bodyPr>
          <a:lstStyle/>
          <a:p>
            <a:pPr marL="0" algn="r" fontAlgn="base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Приложение 16</a:t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к Правилам</a:t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организации скрининга</a:t>
            </a:r>
          </a:p>
          <a:p>
            <a:pPr marL="0" algn="r" fontAlgn="base">
              <a:spcBef>
                <a:spcPts val="0"/>
              </a:spcBef>
              <a:buNone/>
            </a:pP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fontAlgn="base">
              <a:buNone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Информация о проведении скрининга психофизического развития детей раннего возраста</a:t>
            </a:r>
          </a:p>
          <a:p>
            <a:pPr algn="ctr" fontAlgn="base">
              <a:buNone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количество новорожденных/детей с понижением остроты слуха</a:t>
            </a: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количество новорожденных/детей с понижением остроты зрения</a:t>
            </a: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количество новорожденных/детей с дефектами речи</a:t>
            </a: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количество новорожденных/детей со сколиозом</a:t>
            </a: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количество новорожденных/детей с нарушением осанки</a:t>
            </a: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количество новорожденных/детей с врожденными и наследственными заболеваниями</a:t>
            </a: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количество новорожденных/детей с нервно-психическими отклонениями</a:t>
            </a:r>
          </a:p>
          <a:p>
            <a:pPr>
              <a:buNone/>
            </a:pP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Направлено детей в ПМПК.</a:t>
            </a: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Доля направленных в ПМПК детей с нарушениями психофизического развития, %</a:t>
            </a:r>
          </a:p>
          <a:p>
            <a:pPr>
              <a:buNone/>
            </a:pPr>
            <a:endParaRPr lang="ru-RU" sz="1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45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85728"/>
            <a:ext cx="8229600" cy="5840413"/>
          </a:xfrm>
        </p:spPr>
        <p:txBody>
          <a:bodyPr>
            <a:normAutofit fontScale="92500" lnSpcReduction="20000"/>
          </a:bodyPr>
          <a:lstStyle/>
          <a:p>
            <a:pPr algn="r" fontAlgn="base">
              <a:buNone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Приложение 17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к Правилам</a:t>
            </a:r>
            <a:b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организации скрининга</a:t>
            </a:r>
          </a:p>
          <a:p>
            <a:pPr algn="ctr" fontAlgn="base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Информация о детях с психофизическими нарушениями, выявленных во время скрининга психофизического развития детей раннего возраста</a:t>
            </a:r>
          </a:p>
          <a:p>
            <a:pPr fontAlgn="base">
              <a:buNone/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Отчетный период ______20_____ года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Фамилия, имя, отчество (при его наличии) ребенка</a:t>
            </a: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Возраст</a:t>
            </a: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Домашний адрес</a:t>
            </a: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Диагноз</a:t>
            </a: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Дата направления</a:t>
            </a: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Дата осмотра в </a:t>
            </a:r>
            <a:r>
              <a:rPr lang="ru-RU" sz="1800" b="1" dirty="0" err="1" smtClean="0">
                <a:solidFill>
                  <a:schemeClr val="tx2">
                    <a:lumMod val="75000"/>
                  </a:schemeClr>
                </a:solidFill>
              </a:rPr>
              <a:t>психолого-медико-педагогической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консультации </a:t>
            </a:r>
          </a:p>
          <a:p>
            <a:pPr fontAlgn="base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Общее количество детей, всего -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739</Words>
  <PresentationFormat>Экран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Роль ПМПК в межведомственном взаимодействии  систем образования, здравоохранения и социальной защиты   </vt:lpstr>
      <vt:lpstr>Слайд 2</vt:lpstr>
      <vt:lpstr>Направление деятельности ПМПК</vt:lpstr>
      <vt:lpstr>Слайд 4</vt:lpstr>
      <vt:lpstr> Порядок межведомственного взаимодействия при оказании поддержки детям с ограниченными возможностями </vt:lpstr>
      <vt:lpstr>Формы  межведомственного взаимодействия:</vt:lpstr>
      <vt:lpstr>Об утверждении Правил организации скрининга Приказ Министра здравоохранения Республики Казахстан от 9 сентября 2010 года № 704. Зарегистрирован в Министерстве юстиции Республики Казахстан 15 сентября 2010 года № 6490. </vt:lpstr>
      <vt:lpstr>Слайд 8</vt:lpstr>
      <vt:lpstr>Слайд 9</vt:lpstr>
      <vt:lpstr>Слайд 10</vt:lpstr>
      <vt:lpstr>Слайд 11</vt:lpstr>
      <vt:lpstr>Взаимодействие ПМПК с системой социальной защиты</vt:lpstr>
      <vt:lpstr>Слайд 13</vt:lpstr>
      <vt:lpstr>Слайд 14</vt:lpstr>
      <vt:lpstr>Благодарим Вас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ПМПК в межведомственном взаимодействии  систем образования, здравоохранения и социальной защиты </dc:title>
  <dc:creator>USER</dc:creator>
  <cp:lastModifiedBy>USER</cp:lastModifiedBy>
  <cp:revision>31</cp:revision>
  <dcterms:created xsi:type="dcterms:W3CDTF">2023-08-15T04:12:02Z</dcterms:created>
  <dcterms:modified xsi:type="dcterms:W3CDTF">2023-08-16T07:20:19Z</dcterms:modified>
</cp:coreProperties>
</file>